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1" r:id="rId7"/>
    <p:sldId id="260" r:id="rId8"/>
    <p:sldId id="263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2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20E590-C73E-EF11-996F-70DCD821A8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B8B7D2B-953C-0E9D-D369-2BABAE0A20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F5FBB2D-6956-4B15-B82B-826D1431D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CF616-E3D8-4231-AA1F-E885768100F3}" type="datetimeFigureOut">
              <a:rPr lang="zh-TW" altLang="en-US" smtClean="0"/>
              <a:t>2023/1/4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22A4CF7-C7ED-0AC6-33C8-B380FD245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53A127F-E28B-D5D1-E6F5-C2FC0469E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08D59-E16A-46AF-B422-E14C29DCFE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9001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1C2890-830C-A1A0-019F-0C6B7085D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7E049E6-BC30-007B-912B-62972B25E2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4327008-FB26-6939-CF29-3692D9F22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08CCF616-E3D8-4231-AA1F-E885768100F3}" type="datetimeFigureOut">
              <a:rPr lang="zh-TW" altLang="en-US" smtClean="0"/>
              <a:pPr/>
              <a:t>2023/1/4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1F91C9A-512A-3212-0341-6263532E8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175E9BA-4C18-4330-E86F-68C2E05F4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DFD08D59-E16A-46AF-B422-E14C29DCFE6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2213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3A7B157-ACAB-F7DF-276E-1C82C7E5F2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6B7776C-6F94-0856-0604-0957D69DD1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F391F98-29A7-3D61-4FAD-EE74AF03E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08CCF616-E3D8-4231-AA1F-E885768100F3}" type="datetimeFigureOut">
              <a:rPr lang="zh-TW" altLang="en-US" smtClean="0"/>
              <a:pPr/>
              <a:t>2023/1/4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7FA76C2-1489-500D-F2A2-27ACA0B72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A83AC43-A892-041C-ED94-80FF3CFC8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DFD08D59-E16A-46AF-B422-E14C29DCFE6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3754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3F1D72-7DB3-AD1F-6177-13217A6CD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A23B5B2-3051-7134-26B1-21440D1ADC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D9A464-8ECF-118E-87AD-CE4F2B7D4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08CCF616-E3D8-4231-AA1F-E885768100F3}" type="datetimeFigureOut">
              <a:rPr lang="zh-TW" altLang="en-US" smtClean="0"/>
              <a:pPr/>
              <a:t>2023/1/4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4911678-F6EA-A38D-E982-F37D15342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D7E4B9E-3B39-E63D-B53F-B118430D2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DFD08D59-E16A-46AF-B422-E14C29DCFE6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6812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03AF12-C27A-CD70-F358-A4BBA45A4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BC06FF0-8326-1CC3-F3F5-CADACCC7C2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1B9AFD8-1903-DDEE-1C38-3C1CE37E9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08CCF616-E3D8-4231-AA1F-E885768100F3}" type="datetimeFigureOut">
              <a:rPr lang="zh-TW" altLang="en-US" smtClean="0"/>
              <a:pPr/>
              <a:t>2023/1/4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278F5BD-B5E5-5FE8-2CA7-45A6C2B4F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45E5E7C-A4FD-78FF-A44C-60CF129B7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DFD08D59-E16A-46AF-B422-E14C29DCFE6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5980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396E24-E445-89C5-E060-EB14F68ED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8B101B3-2989-06FE-0C9E-F257449846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49803F3-AF07-633B-E45C-9A34CD621E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2091820-78A0-6C18-169F-2FC3E854E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08CCF616-E3D8-4231-AA1F-E885768100F3}" type="datetimeFigureOut">
              <a:rPr lang="zh-TW" altLang="en-US" smtClean="0"/>
              <a:pPr/>
              <a:t>2023/1/4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C95C817-F903-C160-B8A9-5F76D948F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49FA186-5C9C-482D-7724-79F9E54EB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DFD08D59-E16A-46AF-B422-E14C29DCFE6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8447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C41298-DE56-A000-F748-F60FB39DF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EEBBDC3-A721-1570-14D6-0868709B8F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061D851-8CE7-7577-CEB2-5BD398E6AD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ECAD127-773E-0254-B8B0-6C90889F0B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3BB9DB6-4160-50AB-2B36-D8E24B9DDF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BF4AE40-F541-8191-69C5-629AAF4C1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08CCF616-E3D8-4231-AA1F-E885768100F3}" type="datetimeFigureOut">
              <a:rPr lang="zh-TW" altLang="en-US" smtClean="0"/>
              <a:pPr/>
              <a:t>2023/1/4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F7AB3B26-01BD-8595-989E-4C945355F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0A3CF26-C724-FDA0-9976-F026CB13C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DFD08D59-E16A-46AF-B422-E14C29DCFE6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1649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4D5DE0-6C6D-BC7E-6954-6A2C6F474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3A9BAD2-A257-78E9-47F3-E46B763B2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08CCF616-E3D8-4231-AA1F-E885768100F3}" type="datetimeFigureOut">
              <a:rPr lang="zh-TW" altLang="en-US" smtClean="0"/>
              <a:pPr/>
              <a:t>2023/1/4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9B06661-CE51-7E30-E933-99C4124B3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B8BD2FE-7AFD-1A3E-381B-A43AED856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DFD08D59-E16A-46AF-B422-E14C29DCFE6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580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62E3A85-12AD-8039-1D71-DFDCAB07B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08CCF616-E3D8-4231-AA1F-E885768100F3}" type="datetimeFigureOut">
              <a:rPr lang="zh-TW" altLang="en-US" smtClean="0"/>
              <a:pPr/>
              <a:t>2023/1/4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96B20BD-E292-E3A5-6EEE-9AC3D2FB0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65E1A9E-597D-849D-3433-9FF968DF8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DFD08D59-E16A-46AF-B422-E14C29DCFE6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3771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5B6270-9321-78F7-F26D-520711DA6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BAD709F-E9E7-BA1C-622D-4520E0135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 sz="2800"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 sz="2400"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 sz="2000"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 sz="2000"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240E4E9-EA5F-B730-736C-6349D09A8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A4EC3C4-B85C-3F7D-5FF0-17C908E17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08CCF616-E3D8-4231-AA1F-E885768100F3}" type="datetimeFigureOut">
              <a:rPr lang="zh-TW" altLang="en-US" smtClean="0"/>
              <a:pPr/>
              <a:t>2023/1/4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C6D74B8-94CE-0284-3A75-277ABB540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4C7B885-613A-10CB-EFEF-8194A1265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DFD08D59-E16A-46AF-B422-E14C29DCFE6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5711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054C40-18D8-61C3-A42D-922C664FD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75F9AB7-CF48-63EA-6764-AAB1149E8F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4890F54-C0EE-87D6-8DF2-CD6E94D5F1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7904E53-D637-7301-FC0F-064283B86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08CCF616-E3D8-4231-AA1F-E885768100F3}" type="datetimeFigureOut">
              <a:rPr lang="zh-TW" altLang="en-US" smtClean="0"/>
              <a:pPr/>
              <a:t>2023/1/4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BC34B85-D6A9-56FF-A00D-9E1284A58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4F9A2D7-3E60-490D-859F-4905C6621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DFD08D59-E16A-46AF-B422-E14C29DCFE6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8014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2C57016-74F2-AC68-DA6B-2CCF28FFA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F584EF2-0F74-B715-07DD-C9F88FC51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EFA5B1C-7CC5-9B1E-C927-79E33A3E6F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CCF616-E3D8-4231-AA1F-E885768100F3}" type="datetimeFigureOut">
              <a:rPr lang="zh-TW" altLang="en-US" smtClean="0"/>
              <a:t>2023/1/4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D08649E-2E21-3E6B-0866-51138C14A5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5F1568-AE38-35A0-4546-B7264A3DB4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D08D59-E16A-46AF-B422-E14C29DCFE6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1454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65FB00-3F5B-1080-6E97-73ECB975F8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err="1"/>
              <a:t>Arknights</a:t>
            </a:r>
            <a:r>
              <a:rPr lang="en-US" altLang="zh-TW" dirty="0"/>
              <a:t> Materials Planner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BC34F70-C890-F2B8-9697-88F89662C5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11036012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詹項淮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11036002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姜東宏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11036010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葉家誠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11036040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許晉瑞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11036044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王裕誠</a:t>
            </a:r>
          </a:p>
        </p:txBody>
      </p:sp>
    </p:spTree>
    <p:extLst>
      <p:ext uri="{BB962C8B-B14F-4D97-AF65-F5344CB8AC3E}">
        <p14:creationId xmlns:p14="http://schemas.microsoft.com/office/powerpoint/2010/main" val="3834791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0D60EF-CAA0-6605-FFF3-ADD1E97CC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什麼是明日方舟？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F00B7FF8-7920-9B1E-B770-50EDB80613B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849" y="2287145"/>
            <a:ext cx="3428302" cy="3428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2806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5CCB21-964C-7256-B155-972A67903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遊玩畫面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B44EFF9-0CF9-4CF6-34C3-C9D0A7E30B2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144" y="1825625"/>
            <a:ext cx="773571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008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020C32-740A-7287-F3B4-75F9EE997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精英晉升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62FCC581-621B-6ECF-8C43-FF1075951AE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951" y="1825625"/>
            <a:ext cx="942209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3487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9C75C2-2859-67E5-0B8F-C7FFDA40F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技能專精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3A498390-56A7-D5D7-B423-F8324C20112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144" y="1825625"/>
            <a:ext cx="773571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3317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EFD095-7F99-F9BB-1A4B-7FC803288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模組解鎖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AF5F2A4F-C8CF-9B43-CCDF-F5E8278066B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144" y="1825625"/>
            <a:ext cx="773571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1262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21A91D-ABE2-3B45-3AC1-54FCE176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資源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296D31A-4BB6-585A-692F-9EC2AA56AA7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144" y="1825625"/>
            <a:ext cx="773571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67496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95053E-1022-46FC-5C75-ADA965533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使用技術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FF10EDC-A754-C92D-0B46-FD9624F91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2869"/>
            <a:ext cx="10515600" cy="4351338"/>
          </a:xfrm>
        </p:spPr>
        <p:txBody>
          <a:bodyPr/>
          <a:lstStyle/>
          <a:p>
            <a:r>
              <a:rPr lang="en-US" altLang="zh-TW" dirty="0"/>
              <a:t>python-</a:t>
            </a:r>
            <a:r>
              <a:rPr lang="en-US" altLang="zh-TW" dirty="0" err="1"/>
              <a:t>dotenv</a:t>
            </a:r>
            <a:endParaRPr lang="en-US" altLang="zh-TW" dirty="0"/>
          </a:p>
          <a:p>
            <a:r>
              <a:rPr lang="en-US" altLang="zh-TW" dirty="0"/>
              <a:t>requests</a:t>
            </a:r>
          </a:p>
          <a:p>
            <a:r>
              <a:rPr lang="en-US" altLang="zh-TW" dirty="0"/>
              <a:t>Jinja</a:t>
            </a:r>
          </a:p>
          <a:p>
            <a:r>
              <a:rPr lang="en-US" altLang="zh-TW" dirty="0"/>
              <a:t>Flask</a:t>
            </a:r>
          </a:p>
          <a:p>
            <a:endParaRPr lang="zh-TW" altLang="en-US" dirty="0"/>
          </a:p>
        </p:txBody>
      </p:sp>
      <p:pic>
        <p:nvPicPr>
          <p:cNvPr id="8196" name="Picture 4" descr="An Introduction to Jinja. A quickstart to the Jinja templating… | by Jeff  Manning | Chartboost Engineering">
            <a:extLst>
              <a:ext uri="{FF2B5EF4-FFF2-40B4-BE49-F238E27FC236}">
                <a16:creationId xmlns:a16="http://schemas.microsoft.com/office/drawing/2014/main" id="{BDA2594D-2962-5B83-28B7-D6266D8F3C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01" t="10415" r="26401" b="10415"/>
          <a:stretch/>
        </p:blipFill>
        <p:spPr bwMode="auto">
          <a:xfrm>
            <a:off x="7071920" y="1802869"/>
            <a:ext cx="3467448" cy="3252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>
            <a:extLst>
              <a:ext uri="{FF2B5EF4-FFF2-40B4-BE49-F238E27FC236}">
                <a16:creationId xmlns:a16="http://schemas.microsoft.com/office/drawing/2014/main" id="{0BD24D3D-25BC-7D7F-A3EC-4EB1626953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0359" y="2476500"/>
            <a:ext cx="21336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93803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37</Words>
  <Application>Microsoft Office PowerPoint</Application>
  <PresentationFormat>寬螢幕</PresentationFormat>
  <Paragraphs>17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微軟正黑體</vt:lpstr>
      <vt:lpstr>Arial</vt:lpstr>
      <vt:lpstr>Calibri</vt:lpstr>
      <vt:lpstr>Calibri Light</vt:lpstr>
      <vt:lpstr>Office 佈景主題</vt:lpstr>
      <vt:lpstr>Arknights Materials Planner</vt:lpstr>
      <vt:lpstr>什麼是明日方舟？</vt:lpstr>
      <vt:lpstr>遊玩畫面</vt:lpstr>
      <vt:lpstr>精英晉升</vt:lpstr>
      <vt:lpstr>技能專精</vt:lpstr>
      <vt:lpstr>模組解鎖</vt:lpstr>
      <vt:lpstr>資源</vt:lpstr>
      <vt:lpstr>使用技術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Arknights Materials Planner</dc:title>
  <dc:creator>鴨 小</dc:creator>
  <cp:lastModifiedBy>鴨 小</cp:lastModifiedBy>
  <cp:revision>2</cp:revision>
  <dcterms:created xsi:type="dcterms:W3CDTF">2023-01-04T05:09:00Z</dcterms:created>
  <dcterms:modified xsi:type="dcterms:W3CDTF">2023-01-04T05:28:35Z</dcterms:modified>
</cp:coreProperties>
</file>

<file path=docProps/thumbnail.jpeg>
</file>